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2" r:id="rId3"/>
    <p:sldId id="257" r:id="rId4"/>
    <p:sldId id="278" r:id="rId5"/>
    <p:sldId id="299" r:id="rId6"/>
    <p:sldId id="297" r:id="rId7"/>
    <p:sldId id="260" r:id="rId8"/>
    <p:sldId id="298" r:id="rId9"/>
    <p:sldId id="258" r:id="rId10"/>
    <p:sldId id="279" r:id="rId11"/>
    <p:sldId id="284" r:id="rId12"/>
    <p:sldId id="261" r:id="rId13"/>
    <p:sldId id="280" r:id="rId14"/>
    <p:sldId id="301" r:id="rId15"/>
    <p:sldId id="271" r:id="rId16"/>
    <p:sldId id="272" r:id="rId17"/>
    <p:sldId id="300" r:id="rId18"/>
    <p:sldId id="263" r:id="rId19"/>
    <p:sldId id="281" r:id="rId20"/>
    <p:sldId id="268" r:id="rId21"/>
    <p:sldId id="296" r:id="rId22"/>
    <p:sldId id="269" r:id="rId23"/>
    <p:sldId id="270" r:id="rId24"/>
    <p:sldId id="283" r:id="rId25"/>
    <p:sldId id="28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jpeg>
</file>

<file path=ppt/media/image29.png>
</file>

<file path=ppt/media/image3.jpeg>
</file>

<file path=ppt/media/image30.jpe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3" name="Alt 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ACC9B-9738-47C8-86F8-27AEB0676A22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97251-55E4-4536-A9EF-395C5A57EA5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Berke\Downloads\WhatsApp%20Video%202021-01-22%20at%2022.49.26.mp4" TargetMode="External"/><Relationship Id="rId1" Type="http://schemas.microsoft.com/office/2007/relationships/media" Target="file:///C:\Users\Berke\Downloads\WhatsApp%20Video%202021-01-22%20at%2022.49.26.mp4" TargetMode="Externa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Berke\Downloads\WhatsApp%20Video%202021-01-23%20at%2000.09.31.mp4" TargetMode="External"/><Relationship Id="rId1" Type="http://schemas.microsoft.com/office/2007/relationships/media" Target="file:///C:\Users\Berke\Downloads\WhatsApp%20Video%202021-01-23%20at%2000.09.31.mp4" TargetMode="Externa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Berke\Downloads\WhatsApp%20Video%202021-01-23%20at%2001.22.08.mp4" TargetMode="External"/><Relationship Id="rId1" Type="http://schemas.microsoft.com/office/2007/relationships/media" Target="file:///C:\Users\Berke\Downloads\WhatsApp%20Video%202021-01-23%20at%2001.22.08.mp4" TargetMode="Externa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Berke\Downloads\WhatsApp%20Video%202021-01-23%20at%2001.19.25.mp4" TargetMode="External"/><Relationship Id="rId1" Type="http://schemas.microsoft.com/office/2007/relationships/media" Target="file:///C:\Users\Berke\Downloads\WhatsApp%20Video%202021-01-23%20at%2001.19.25.mp4" TargetMode="Externa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524000" y="272605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</a:rPr>
              <a:t>EE 402 – Senior Project II</a:t>
            </a:r>
            <a:br>
              <a:rPr lang="en-US" sz="1800" dirty="0">
                <a:effectLst/>
                <a:latin typeface="Times New Roman" panose="02020603050405020304" pitchFamily="18" charset="0"/>
              </a:rPr>
            </a:br>
            <a:r>
              <a:rPr lang="en-US" sz="1800" dirty="0">
                <a:effectLst/>
                <a:latin typeface="Times New Roman" panose="02020603050405020304" pitchFamily="18" charset="0"/>
              </a:rPr>
              <a:t> </a:t>
            </a:r>
            <a:br>
              <a:rPr lang="en-US" sz="1800" dirty="0">
                <a:effectLst/>
                <a:latin typeface="Times New Roman" panose="02020603050405020304" pitchFamily="18" charset="0"/>
              </a:rPr>
            </a:br>
            <a:r>
              <a:rPr lang="tr-TR" sz="1800" b="1" dirty="0">
                <a:latin typeface="Calibri" panose="020F0502020204030204" pitchFamily="34" charset="0"/>
              </a:rPr>
              <a:t> 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2020 / 2021 FALL </a:t>
            </a:r>
            <a:br>
              <a:rPr lang="tr-TR" sz="1800" b="1" dirty="0">
                <a:effectLst/>
                <a:latin typeface="Calibri" panose="020F0502020204030204" pitchFamily="34" charset="0"/>
              </a:rPr>
            </a:br>
            <a:br>
              <a:rPr lang="tr-TR" sz="1800" b="1" dirty="0">
                <a:effectLst/>
                <a:latin typeface="Calibri" panose="020F0502020204030204" pitchFamily="34" charset="0"/>
              </a:rPr>
            </a:br>
            <a:br>
              <a:rPr lang="tr-TR" sz="1800" b="1" dirty="0">
                <a:latin typeface="Calibri" panose="020F0502020204030204" pitchFamily="34" charset="0"/>
              </a:rPr>
            </a:br>
            <a:br>
              <a:rPr lang="en-US" sz="1800" dirty="0">
                <a:effectLst/>
                <a:latin typeface="Times New Roman" panose="02020603050405020304" pitchFamily="18" charset="0"/>
              </a:rPr>
            </a:br>
            <a:r>
              <a:rPr lang="tr-TR" sz="180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1800" b="1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Fusion Sensor Project; </a:t>
            </a:r>
            <a:r>
              <a:rPr lang="tr-TR" altLang="en-US" sz="1800" b="1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Weather Effect on Object Detection Systems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 </a:t>
            </a:r>
            <a:br>
              <a:rPr lang="tr-TR" sz="1800" b="1" dirty="0">
                <a:effectLst/>
                <a:latin typeface="Calibri" panose="020F0502020204030204" pitchFamily="34" charset="0"/>
              </a:rPr>
            </a:br>
            <a:br>
              <a:rPr lang="tr-TR" sz="1800" b="1" dirty="0">
                <a:effectLst/>
                <a:latin typeface="Calibri" panose="020F0502020204030204" pitchFamily="34" charset="0"/>
              </a:rPr>
            </a:br>
            <a:r>
              <a:rPr lang="en-US" sz="1800" b="1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Berke Altındiş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 </a:t>
            </a:r>
            <a:br>
              <a:rPr lang="tr-TR" sz="1800" b="1" dirty="0">
                <a:effectLst/>
                <a:latin typeface="Calibri" panose="020F0502020204030204" pitchFamily="34" charset="0"/>
              </a:rPr>
            </a:br>
            <a:r>
              <a:rPr lang="tr-TR" sz="1800" b="1" dirty="0">
                <a:latin typeface="Calibri" panose="020F0502020204030204" pitchFamily="34" charset="0"/>
              </a:rPr>
              <a:t>Naci Oytun Ozan</a:t>
            </a:r>
            <a:br>
              <a:rPr lang="en-US" sz="1800" b="1" dirty="0">
                <a:effectLst/>
                <a:latin typeface="Calibri" panose="020F0502020204030204" pitchFamily="34" charset="0"/>
              </a:rPr>
            </a:br>
            <a:br>
              <a:rPr lang="en-US" sz="1800" dirty="0">
                <a:effectLst/>
                <a:latin typeface="Times New Roman" panose="02020603050405020304" pitchFamily="18" charset="0"/>
              </a:rPr>
            </a:br>
            <a:r>
              <a:rPr lang="tr-TR" altLang="en-US" sz="1800" b="1" dirty="0">
                <a:effectLst/>
                <a:latin typeface="+mn-lt"/>
                <a:cs typeface="+mn-lt"/>
              </a:rPr>
              <a:t>Supervisor: </a:t>
            </a:r>
            <a:r>
              <a:rPr lang="en-US" sz="1800" b="1" dirty="0">
                <a:effectLst/>
                <a:latin typeface="+mn-lt"/>
                <a:cs typeface="+mn-lt"/>
              </a:rPr>
              <a:t>M</a:t>
            </a:r>
            <a:r>
              <a:rPr lang="tr-TR" altLang="en-US" sz="1800" b="1" dirty="0">
                <a:effectLst/>
                <a:latin typeface="+mn-lt"/>
                <a:cs typeface="+mn-lt"/>
              </a:rPr>
              <a:t>ehmet Parlak</a:t>
            </a:r>
            <a:br>
              <a:rPr lang="tr-TR" altLang="en-US" sz="1800" b="1" dirty="0">
                <a:effectLst/>
                <a:latin typeface="+mn-lt"/>
                <a:cs typeface="+mn-lt"/>
              </a:rPr>
            </a:br>
            <a:br>
              <a:rPr lang="tr-TR" altLang="en-US" sz="1800" b="1" dirty="0">
                <a:effectLst/>
                <a:latin typeface="+mn-lt"/>
                <a:cs typeface="+mn-lt"/>
              </a:rPr>
            </a:br>
            <a:br>
              <a:rPr lang="tr-TR" altLang="en-US" sz="1800" b="1" dirty="0">
                <a:effectLst/>
                <a:latin typeface="+mn-lt"/>
                <a:cs typeface="+mn-lt"/>
              </a:rPr>
            </a:br>
            <a:r>
              <a:rPr lang="tr-TR" altLang="en-US" sz="1800" b="1" dirty="0">
                <a:effectLst/>
                <a:latin typeface="+mn-lt"/>
                <a:cs typeface="+mn-lt"/>
              </a:rPr>
              <a:t>23/01/2021</a:t>
            </a:r>
          </a:p>
        </p:txBody>
      </p:sp>
      <p:pic>
        <p:nvPicPr>
          <p:cNvPr id="4" name="Picture 3" descr="A black sign with blue and pink text&#10;&#10;Description automatically generated">
            <a:extLst>
              <a:ext uri="{FF2B5EF4-FFF2-40B4-BE49-F238E27FC236}">
                <a16:creationId xmlns:a16="http://schemas.microsoft.com/office/drawing/2014/main" id="{BC30D5A0-BC69-44D6-0C93-8A8F3208E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797" y="5520954"/>
            <a:ext cx="3132405" cy="9323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Designed Road</a:t>
            </a: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118" y="1825625"/>
            <a:ext cx="9533764" cy="4351338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 Placement</a:t>
            </a: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570" y="2241468"/>
            <a:ext cx="7048859" cy="3467400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Simulink interface with scenario</a:t>
            </a: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709" y="1825625"/>
            <a:ext cx="6652582" cy="4351338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Matlab</a:t>
            </a:r>
            <a:r>
              <a:rPr lang="en-US" dirty="0"/>
              <a:t> Video </a:t>
            </a:r>
            <a:r>
              <a:rPr lang="tr-TR" altLang="en-US" dirty="0"/>
              <a:t>for Low Number Object </a:t>
            </a:r>
          </a:p>
        </p:txBody>
      </p:sp>
      <p:pic>
        <p:nvPicPr>
          <p:cNvPr id="6" name="WhatsApp Video 2021-01-22 at 22.49.26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5358" y="1825625"/>
            <a:ext cx="8321284" cy="43513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>
                <a:sym typeface="+mn-ea"/>
              </a:rPr>
              <a:t>Matlab</a:t>
            </a:r>
            <a:r>
              <a:rPr lang="en-US" dirty="0">
                <a:sym typeface="+mn-ea"/>
              </a:rPr>
              <a:t> Video </a:t>
            </a:r>
            <a:r>
              <a:rPr lang="tr-TR" altLang="en-US" dirty="0">
                <a:sym typeface="+mn-ea"/>
              </a:rPr>
              <a:t>for High Number Object </a:t>
            </a:r>
            <a:endParaRPr lang="en-US"/>
          </a:p>
        </p:txBody>
      </p:sp>
      <p:pic>
        <p:nvPicPr>
          <p:cNvPr id="6" name="WhatsApp Video 2021-01-23 at 00.09.31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dirty="0"/>
              <a:t>Camera 2 Data Outputs</a:t>
            </a:r>
          </a:p>
        </p:txBody>
      </p:sp>
      <p:pic>
        <p:nvPicPr>
          <p:cNvPr id="19" name="Resim 19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145" y="1923415"/>
            <a:ext cx="6823710" cy="43999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dirty="0"/>
              <a:t>Camera 4  Data Outputs</a:t>
            </a:r>
          </a:p>
        </p:txBody>
      </p:sp>
      <p:pic>
        <p:nvPicPr>
          <p:cNvPr id="20" name="Resim 20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635" y="2042160"/>
            <a:ext cx="6955790" cy="40436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altLang="en-US"/>
              <a:t>In Real Life Experience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4225"/>
            <a:ext cx="10515600" cy="4351338"/>
          </a:xfrm>
        </p:spPr>
        <p:txBody>
          <a:bodyPr/>
          <a:lstStyle/>
          <a:p>
            <a:endParaRPr lang="en-US"/>
          </a:p>
          <a:p>
            <a:r>
              <a:rPr lang="en-US"/>
              <a:t>2 megapixel MegaPlus Interline CCD Camera, High Frame Rate, 1920 x 1080 Pixel</a:t>
            </a:r>
          </a:p>
          <a:p>
            <a:r>
              <a:rPr lang="tr-TR" altLang="en-US"/>
              <a:t>Manufacturer: Princeton</a:t>
            </a:r>
          </a:p>
        </p:txBody>
      </p:sp>
      <p:pic>
        <p:nvPicPr>
          <p:cNvPr id="4" name="Picture 3" descr="camermodu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65" y="4403090"/>
            <a:ext cx="1828800" cy="1295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After </a:t>
            </a:r>
            <a:r>
              <a:rPr lang="en-US" dirty="0" err="1"/>
              <a:t>Matlab</a:t>
            </a:r>
            <a:r>
              <a:rPr lang="en-US" dirty="0"/>
              <a:t>, try on Python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711825" y="1325880"/>
            <a:ext cx="6224270" cy="1108075"/>
          </a:xfrm>
        </p:spPr>
        <p:txBody>
          <a:bodyPr/>
          <a:lstStyle/>
          <a:p>
            <a:r>
              <a:rPr lang="en-US" altLang="en-US" dirty="0"/>
              <a:t>Different than </a:t>
            </a:r>
            <a:r>
              <a:rPr lang="en-US" altLang="en-US" dirty="0" err="1"/>
              <a:t>DrivingScenarioDesigner</a:t>
            </a:r>
            <a:endParaRPr lang="en-US" altLang="en-US" dirty="0"/>
          </a:p>
        </p:txBody>
      </p:sp>
      <p:pic>
        <p:nvPicPr>
          <p:cNvPr id="4" name="Picture 3" descr="python code"/>
          <p:cNvPicPr>
            <a:picLocks noChangeAspect="1"/>
          </p:cNvPicPr>
          <p:nvPr/>
        </p:nvPicPr>
        <p:blipFill>
          <a:blip r:embed="rId2"/>
          <a:srcRect r="23904"/>
          <a:stretch>
            <a:fillRect/>
          </a:stretch>
        </p:blipFill>
        <p:spPr>
          <a:xfrm>
            <a:off x="1061085" y="1473835"/>
            <a:ext cx="4243705" cy="5135245"/>
          </a:xfrm>
          <a:prstGeom prst="rect">
            <a:avLst/>
          </a:prstGeom>
        </p:spPr>
      </p:pic>
      <p:pic>
        <p:nvPicPr>
          <p:cNvPr id="5" name="Picture 4" descr="python code2"/>
          <p:cNvPicPr>
            <a:picLocks noChangeAspect="1"/>
          </p:cNvPicPr>
          <p:nvPr/>
        </p:nvPicPr>
        <p:blipFill>
          <a:blip r:embed="rId3"/>
          <a:srcRect r="29964"/>
          <a:stretch>
            <a:fillRect/>
          </a:stretch>
        </p:blipFill>
        <p:spPr>
          <a:xfrm>
            <a:off x="5974715" y="2521585"/>
            <a:ext cx="5310505" cy="39852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Python Video</a:t>
            </a:r>
          </a:p>
        </p:txBody>
      </p:sp>
      <p:pic>
        <p:nvPicPr>
          <p:cNvPr id="8" name="WhatsApp Video 2021-01-23 at 01.22.08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4568" y="1836420"/>
            <a:ext cx="8082863" cy="43513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dirty="0"/>
              <a:t>Introduction</a:t>
            </a:r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187" y="2124869"/>
            <a:ext cx="6905625" cy="3752850"/>
          </a:xfr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altLang="en-US" dirty="0"/>
              <a:t>Object </a:t>
            </a:r>
            <a:r>
              <a:rPr lang="tr-TR" altLang="en-US" dirty="0" err="1"/>
              <a:t>detection</a:t>
            </a:r>
            <a:r>
              <a:rPr lang="tr-TR" altLang="en-US" dirty="0"/>
              <a:t> in </a:t>
            </a:r>
            <a:r>
              <a:rPr lang="tr-TR" altLang="en-US" dirty="0" err="1"/>
              <a:t>rainy</a:t>
            </a:r>
            <a:r>
              <a:rPr lang="tr-TR" altLang="en-US" dirty="0"/>
              <a:t> </a:t>
            </a:r>
            <a:r>
              <a:rPr lang="tr-TR" altLang="en-US" dirty="0" err="1"/>
              <a:t>weather</a:t>
            </a:r>
            <a:r>
              <a:rPr lang="tr-TR" altLang="en-US" dirty="0"/>
              <a:t> in Amsterdam</a:t>
            </a:r>
          </a:p>
        </p:txBody>
      </p:sp>
      <p:pic>
        <p:nvPicPr>
          <p:cNvPr id="4" name="Picture 3" descr="detected foto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220" y="2459990"/>
            <a:ext cx="6029085" cy="3209290"/>
          </a:xfrm>
          <a:prstGeom prst="rect">
            <a:avLst/>
          </a:prstGeom>
        </p:spPr>
      </p:pic>
      <p:pic>
        <p:nvPicPr>
          <p:cNvPr id="6" name="Picture 5" descr="hamburg_0079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79" y="2459990"/>
            <a:ext cx="5663856" cy="320929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ym typeface="+mn-ea"/>
              </a:rPr>
              <a:t>Python Video</a:t>
            </a:r>
            <a:endParaRPr lang="en-US" b="1"/>
          </a:p>
        </p:txBody>
      </p:sp>
      <p:pic>
        <p:nvPicPr>
          <p:cNvPr id="7" name="WhatsApp Video 2021-01-23 at 01.19.25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7022" y="1825625"/>
            <a:ext cx="8177956" cy="43513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sym typeface="+mn-ea"/>
              </a:rPr>
              <a:t>Object detection in sunny weather in Barcelona</a:t>
            </a:r>
            <a:endParaRPr lang="en-US" dirty="0"/>
          </a:p>
        </p:txBody>
      </p:sp>
      <p:pic>
        <p:nvPicPr>
          <p:cNvPr id="5" name="Content Placeholder 4" descr="detectedfoto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8210" y="2493645"/>
            <a:ext cx="6061075" cy="3164840"/>
          </a:xfrm>
          <a:prstGeom prst="rect">
            <a:avLst/>
          </a:prstGeom>
        </p:spPr>
      </p:pic>
      <p:pic>
        <p:nvPicPr>
          <p:cNvPr id="4" name="Picture 3" descr="barcelona_013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05" y="2493645"/>
            <a:ext cx="5648325" cy="31648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 and General Review</a:t>
            </a:r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665" y="2289175"/>
            <a:ext cx="6062345" cy="336423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  <a:headEnd/>
            <a:tailEnd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Q &amp; A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Please feel free to ask any question.</a:t>
            </a:r>
          </a:p>
        </p:txBody>
      </p:sp>
      <p:pic>
        <p:nvPicPr>
          <p:cNvPr id="4" name="Picture 3" descr="A group of blue and orange speech bubbles&#10;&#10;Description automatically generated">
            <a:extLst>
              <a:ext uri="{FF2B5EF4-FFF2-40B4-BE49-F238E27FC236}">
                <a16:creationId xmlns:a16="http://schemas.microsoft.com/office/drawing/2014/main" id="{C847A5FF-E67C-A724-97ED-EC9A331A9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0" y="3163582"/>
            <a:ext cx="2032000" cy="18161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 For Listening.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Fusion Sensor Project</a:t>
            </a:r>
          </a:p>
        </p:txBody>
      </p:sp>
      <p:pic>
        <p:nvPicPr>
          <p:cNvPr id="13" name="Resim 12" descr="metin içeren bir resim&#10;&#10;Açıklama otomatik olarak oluşturuldu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237818"/>
            <a:ext cx="6096000" cy="1819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altLang="en-US"/>
              <a:t>Camera vs Radar</a:t>
            </a:r>
          </a:p>
        </p:txBody>
      </p:sp>
      <p:pic>
        <p:nvPicPr>
          <p:cNvPr id="4" name="Picture 3" descr="camerastrengths weaknes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70" y="1918970"/>
            <a:ext cx="4992370" cy="4462145"/>
          </a:xfrm>
          <a:prstGeom prst="rect">
            <a:avLst/>
          </a:prstGeom>
        </p:spPr>
      </p:pic>
      <p:pic>
        <p:nvPicPr>
          <p:cNvPr id="5" name="Picture 4" descr="radar strength weaknes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775" y="1925320"/>
            <a:ext cx="4985385" cy="44557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Block</a:t>
            </a:r>
            <a:r>
              <a:rPr lang="tr-TR" dirty="0"/>
              <a:t> </a:t>
            </a:r>
            <a:r>
              <a:rPr lang="tr-TR" dirty="0" err="1"/>
              <a:t>Diagram</a:t>
            </a:r>
            <a:endParaRPr lang="en-US" dirty="0"/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435" y="1986280"/>
            <a:ext cx="5181600" cy="2310130"/>
          </a:xfrm>
        </p:spPr>
      </p:pic>
      <p:pic>
        <p:nvPicPr>
          <p:cNvPr id="3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56250" y="4505325"/>
            <a:ext cx="5797550" cy="15601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altLang="en-US"/>
              <a:t>Block Diagram with Matlab Toolboxes</a:t>
            </a:r>
          </a:p>
        </p:txBody>
      </p:sp>
      <p:pic>
        <p:nvPicPr>
          <p:cNvPr id="7" name="Picture 6" descr="PlaybackScenarioExample_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2012315"/>
            <a:ext cx="9925050" cy="37433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Kalman </a:t>
            </a:r>
            <a:r>
              <a:rPr lang="tr-TR" dirty="0" err="1"/>
              <a:t>Filter</a:t>
            </a:r>
            <a:endParaRPr lang="en-US" dirty="0"/>
          </a:p>
        </p:txBody>
      </p:sp>
      <p:pic>
        <p:nvPicPr>
          <p:cNvPr id="4" name="Content Placeholder 3" descr="kalman filter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72385"/>
            <a:ext cx="5181600" cy="28575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23965" y="2629535"/>
            <a:ext cx="4876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7965"/>
            <a:ext cx="10515600" cy="903605"/>
          </a:xfrm>
        </p:spPr>
        <p:txBody>
          <a:bodyPr/>
          <a:lstStyle/>
          <a:p>
            <a:pPr algn="ctr"/>
            <a:r>
              <a:rPr lang="tr-TR" altLang="en-US"/>
              <a:t>Implementation</a:t>
            </a:r>
          </a:p>
        </p:txBody>
      </p:sp>
      <p:pic>
        <p:nvPicPr>
          <p:cNvPr id="7" name="Picture 6" descr="Generate Visual Detections from Monocular Camer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575" y="2009140"/>
            <a:ext cx="4570095" cy="3452495"/>
          </a:xfrm>
          <a:prstGeom prst="rect">
            <a:avLst/>
          </a:prstGeom>
        </p:spPr>
      </p:pic>
      <p:pic>
        <p:nvPicPr>
          <p:cNvPr id="8" name="Picture 7" descr="Generate Visual Detections of Multiple Vehicle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150" y="2072005"/>
            <a:ext cx="4335145" cy="34893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8200" y="789668"/>
            <a:ext cx="10515600" cy="788761"/>
          </a:xfrm>
        </p:spPr>
        <p:txBody>
          <a:bodyPr>
            <a:noAutofit/>
          </a:bodyPr>
          <a:lstStyle/>
          <a:p>
            <a:pPr algn="ctr"/>
            <a:r>
              <a:rPr lang="tr-TR" kern="0" dirty="0">
                <a:latin typeface="Calibri" panose="020F0502020204030204" pitchFamily="34" charset="0"/>
                <a:ea typeface="SimSun" panose="02010600030101010101" pitchFamily="2" charset="-122"/>
              </a:rPr>
              <a:t>D</a:t>
            </a:r>
            <a:r>
              <a:rPr lang="en-US" i="0" kern="0" spc="0" dirty="0" err="1">
                <a:effectLst/>
                <a:latin typeface="Calibri" panose="020F0502020204030204" pitchFamily="34" charset="0"/>
                <a:ea typeface="SimSun" panose="02010600030101010101" pitchFamily="2" charset="-122"/>
              </a:rPr>
              <a:t>rivingScenarioDesigner</a:t>
            </a:r>
            <a:r>
              <a:rPr lang="en-US" i="0" kern="0" spc="0" dirty="0">
                <a:effectLst/>
                <a:latin typeface="Calibri" panose="020F0502020204030204" pitchFamily="34" charset="0"/>
                <a:ea typeface="SimSun" panose="02010600030101010101" pitchFamily="2" charset="-122"/>
              </a:rPr>
              <a:t> app</a:t>
            </a:r>
            <a:br>
              <a:rPr lang="en-US" dirty="0">
                <a:effectLst/>
                <a:latin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66057" y="2184854"/>
            <a:ext cx="10515600" cy="4351338"/>
          </a:xfrm>
        </p:spPr>
        <p:txBody>
          <a:bodyPr/>
          <a:lstStyle/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define </a:t>
            </a:r>
            <a:r>
              <a:rPr lang="tr-TR" dirty="0" err="1"/>
              <a:t>scenario</a:t>
            </a:r>
            <a:endParaRPr lang="tr-TR" dirty="0"/>
          </a:p>
          <a:p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Fuse and track detections</a:t>
            </a:r>
            <a:endParaRPr lang="tr-TR" dirty="0">
              <a:solidFill>
                <a:srgbClr val="000000"/>
              </a:solidFill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from different sensors</a:t>
            </a:r>
            <a:endParaRPr lang="tr-TR" dirty="0">
              <a:solidFill>
                <a:srgbClr val="000000"/>
              </a:solidFill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Synthesize scenarios to test</a:t>
            </a:r>
            <a:endParaRPr lang="en-US" dirty="0">
              <a:effectLst/>
              <a:latin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effectLst/>
              <a:latin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882" y="1839686"/>
            <a:ext cx="6400032" cy="359959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181</Words>
  <Application>Microsoft Macintosh PowerPoint</Application>
  <PresentationFormat>Widescreen</PresentationFormat>
  <Paragraphs>34</Paragraphs>
  <Slides>25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Times New Roman</vt:lpstr>
      <vt:lpstr>Office Teması</vt:lpstr>
      <vt:lpstr>EE 402 – Senior Project II    2020 / 2021 FALL      Fusion Sensor Project; Weather Effect on Object Detection Systems   Berke Altındiş  Naci Oytun Ozan  Supervisor: Mehmet Parlak   23/01/2021</vt:lpstr>
      <vt:lpstr>Introduction</vt:lpstr>
      <vt:lpstr>Fusion Sensor Project</vt:lpstr>
      <vt:lpstr>Camera vs Radar</vt:lpstr>
      <vt:lpstr>Block Diagram</vt:lpstr>
      <vt:lpstr>Block Diagram with Matlab Toolboxes</vt:lpstr>
      <vt:lpstr>Kalman Filter</vt:lpstr>
      <vt:lpstr>Implementation</vt:lpstr>
      <vt:lpstr>DrivingScenarioDesigner app </vt:lpstr>
      <vt:lpstr>Designed Road</vt:lpstr>
      <vt:lpstr>Sensor Placement</vt:lpstr>
      <vt:lpstr>Simulink interface with scenario</vt:lpstr>
      <vt:lpstr>Matlab Video for Low Number Object </vt:lpstr>
      <vt:lpstr>Matlab Video for High Number Object </vt:lpstr>
      <vt:lpstr>Camera 2 Data Outputs</vt:lpstr>
      <vt:lpstr>Camera 4  Data Outputs</vt:lpstr>
      <vt:lpstr>In Real Life Experience</vt:lpstr>
      <vt:lpstr>After Matlab, try on Python</vt:lpstr>
      <vt:lpstr>Python Video</vt:lpstr>
      <vt:lpstr>Object detection in rainy weather in Amsterdam</vt:lpstr>
      <vt:lpstr>Python Video</vt:lpstr>
      <vt:lpstr>Object detection in sunny weather in Barcelona</vt:lpstr>
      <vt:lpstr>Conclusion and General Review</vt:lpstr>
      <vt:lpstr>Q &amp; A</vt:lpstr>
      <vt:lpstr>Thank You For Listening.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EE 402 – Senior Project II    2020 / 2021 FALL      Fusion Sensor Project; a Hybrid Smart Autonomous Vehicle     Berke Altındiş  </dc:title>
  <dc:creator>Berke Altindis</dc:creator>
  <cp:lastModifiedBy>Berke Altindis</cp:lastModifiedBy>
  <cp:revision>11</cp:revision>
  <dcterms:created xsi:type="dcterms:W3CDTF">2021-01-22T00:47:00Z</dcterms:created>
  <dcterms:modified xsi:type="dcterms:W3CDTF">2024-01-09T18:02:02Z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1033-11.2.0.9669</vt:lpwstr>
  </property>
</Properties>
</file>

<file path=docProps/thumbnail.jpeg>
</file>